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0" r:id="rId5"/>
    <p:sldId id="261" r:id="rId6"/>
    <p:sldId id="262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48"/>
  </p:normalViewPr>
  <p:slideViewPr>
    <p:cSldViewPr snapToGrid="0" snapToObjects="1">
      <p:cViewPr varScale="1">
        <p:scale>
          <a:sx n="117" d="100"/>
          <a:sy n="117" d="100"/>
        </p:scale>
        <p:origin x="36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7F943A-A0A9-C74F-80B1-87A3FED629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6B9A5E-7DF2-F849-886E-FD52EF23EC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3010A2-E1ED-B54E-9AEF-714847B01E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AA985B-2148-FF4E-95F8-AB2993A24B21}" type="datetimeFigureOut">
              <a:rPr lang="en-US" smtClean="0"/>
              <a:t>8/25/22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3791FC-37E3-8949-8E13-27296FA2AE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C52BC8-02C7-324B-99DC-8D923AA3D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459110-3354-EB48-A183-B9AF8E0293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0068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A4CAC-3E86-4D47-A059-5777BE7B3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DBC32E-5AD9-AE40-B089-0EDFA358FD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4C09CE-21EE-8B47-B523-49F4850C20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AA985B-2148-FF4E-95F8-AB2993A24B21}" type="datetimeFigureOut">
              <a:rPr lang="en-US" smtClean="0"/>
              <a:t>8/25/22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85EBD5-BC02-9C41-8543-C97B4931FF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8B2300-B50A-E24E-95A1-FC24437257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459110-3354-EB48-A183-B9AF8E0293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5735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B193BE8-4A4A-3542-9BD6-01C232F1302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59C92A-D367-BF4B-8BEB-5C40618CD8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F6490A-59E7-3541-BC2F-40F4E0FFB2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AA985B-2148-FF4E-95F8-AB2993A24B21}" type="datetimeFigureOut">
              <a:rPr lang="en-US" smtClean="0"/>
              <a:t>8/25/22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1001DC-565B-B14E-9BD8-9F9AF91BFD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4A57C1-FB34-BE4E-9D66-3BEDAF8EC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459110-3354-EB48-A183-B9AF8E0293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6939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AE09CC-4C40-E948-B1B2-79C049ADE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5381A1-E127-A94D-8F66-97CD2BD15C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F909B9-C213-8041-8D49-8F12427D2D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AA985B-2148-FF4E-95F8-AB2993A24B21}" type="datetimeFigureOut">
              <a:rPr lang="en-US" smtClean="0"/>
              <a:t>8/25/22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52058F-B76B-774A-BB92-787E4E7276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B19451-EBC2-4347-A827-D340D7FB9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459110-3354-EB48-A183-B9AF8E0293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0913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23BFC2-86E0-AF4B-84A0-3B7F29174B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E2A566-AA95-D949-A781-0213A9D030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175E42-7A41-AF44-A655-975C5BB65D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AA985B-2148-FF4E-95F8-AB2993A24B21}" type="datetimeFigureOut">
              <a:rPr lang="en-US" smtClean="0"/>
              <a:t>8/25/22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0F0C0A-CD94-D046-95BF-626FEB4857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E7CF04-6476-354A-AF4E-1823FBAE3C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459110-3354-EB48-A183-B9AF8E0293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153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0A6F1-E9ED-7942-9E87-926B7A1E03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569F29-970F-504C-BC67-A24C039416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D659A7-7655-C343-8183-E1C2FEA848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F91B19-6EDB-924C-B2AE-375213D4DC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AA985B-2148-FF4E-95F8-AB2993A24B21}" type="datetimeFigureOut">
              <a:rPr lang="en-US" smtClean="0"/>
              <a:t>8/25/22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670200-E517-E249-B5FB-01F1123DC5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D51D52-B49D-2F4F-AE65-BD1C5FF9A0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459110-3354-EB48-A183-B9AF8E0293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6949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30387-B20E-7847-9C4D-8B82B915A8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170C2B-67BE-0643-BE1C-E6D064BBED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3787E4-E47B-804D-AB92-91D656719A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E1D1EE0-3C60-7D40-95AE-85FA65D5E5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7FB8C66-CB22-C846-AD0A-604047C44FD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8741885-07B5-B144-9AA4-7FEFE6143D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AA985B-2148-FF4E-95F8-AB2993A24B21}" type="datetimeFigureOut">
              <a:rPr lang="en-US" smtClean="0"/>
              <a:t>8/25/22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138585E-ED7C-D445-84D2-3394CB849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E8422E5-ACA1-B04A-8824-CC9410A4D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459110-3354-EB48-A183-B9AF8E0293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716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9EBC4-FD18-5F4F-943A-FE662DFD7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363F4FC-DAB1-814C-8965-D018E5A39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AA985B-2148-FF4E-95F8-AB2993A24B21}" type="datetimeFigureOut">
              <a:rPr lang="en-US" smtClean="0"/>
              <a:t>8/25/22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410708-B137-DB4B-973B-90049E022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83A5F8-E683-8D47-8893-AD94DB240A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459110-3354-EB48-A183-B9AF8E0293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7200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0155FB4-DABA-EA4E-8C05-4715430783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AA985B-2148-FF4E-95F8-AB2993A24B21}" type="datetimeFigureOut">
              <a:rPr lang="en-US" smtClean="0"/>
              <a:t>8/25/22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AC93D7-9733-5149-99A6-1E29E332E2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678815-D62D-2442-A4A2-4C24788E9E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459110-3354-EB48-A183-B9AF8E0293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8673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592E13-3829-7144-BD8A-0A14752C4C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928B46-EC77-4E42-992D-E2DB0A2FB3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C4E043-3A43-BA40-A150-899A5F4CD1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BA8B1E-08F0-BB45-AD04-0B2B1BC8B1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AA985B-2148-FF4E-95F8-AB2993A24B21}" type="datetimeFigureOut">
              <a:rPr lang="en-US" smtClean="0"/>
              <a:t>8/25/22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9885AB-6624-8E42-B4F2-98244A2792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4B221B-2CA1-6D4F-81FF-72D3302B1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459110-3354-EB48-A183-B9AF8E0293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9323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86BE08-9D5D-5546-86BE-D1DABBCE5F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B95F0FA-8C56-C44B-A895-A20E42CB178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8A5CDD-B514-CB45-8856-215FD6A370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38F29A-81B0-FC4B-B715-AA9320D893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AA985B-2148-FF4E-95F8-AB2993A24B21}" type="datetimeFigureOut">
              <a:rPr lang="en-US" smtClean="0"/>
              <a:t>8/25/22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7E7AA6-C6A5-1F48-BCA7-81B858F64D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9C5CCA-8B81-3348-B31F-5D78029D5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459110-3354-EB48-A183-B9AF8E0293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2372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E650352-600A-0449-ABAE-5FF262246E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ED11CF-F741-AD46-8EA0-8D323C6BEC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FDC9D1-9C91-3B45-9DC7-30F78D8061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AA985B-2148-FF4E-95F8-AB2993A24B21}" type="datetimeFigureOut">
              <a:rPr lang="en-US" smtClean="0"/>
              <a:t>8/25/22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FAEADC-373E-DB42-AC9E-D1F857228E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F75FF9-FC1E-7846-9C1B-12F9F75ACF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459110-3354-EB48-A183-B9AF8E0293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6517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DF85F50-C43E-DC4F-8D78-8879BB09CD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287"/>
            <a:ext cx="12192000" cy="12922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918AAEC-6C0E-5648-9683-9761351743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06527"/>
            <a:ext cx="12192000" cy="13271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3756918-73B8-E74B-A4F1-ECCD9ABD92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633700"/>
            <a:ext cx="12192000" cy="1340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9357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AE5A38C-2F09-414A-81DF-DF3BAEA23C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3634"/>
            <a:ext cx="12192000" cy="12643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29B3221-6D16-4D4B-B667-399AB70317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17990"/>
            <a:ext cx="12192000" cy="1305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926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32064D5-0C42-5A45-8D49-775A7AB658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8857" y="-127820"/>
            <a:ext cx="12192000" cy="121358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3E238A1-2D17-D842-9A65-1CA3C1757C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8857" y="953149"/>
            <a:ext cx="12192000" cy="12655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E39F9FF-91DF-894C-8B76-FAC72741C6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08857" y="2207538"/>
            <a:ext cx="12192000" cy="12214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AA63E78-6080-2F44-87B3-FB9FDC39CE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99332" y="3429000"/>
            <a:ext cx="12192000" cy="128336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F267BE4-4E4D-B4E2-A123-945E5C0AFE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67022" y="4837617"/>
            <a:ext cx="12159690" cy="1283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0309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map&#10;&#10;Description automatically generated">
            <a:extLst>
              <a:ext uri="{FF2B5EF4-FFF2-40B4-BE49-F238E27FC236}">
                <a16:creationId xmlns:a16="http://schemas.microsoft.com/office/drawing/2014/main" id="{1D3906D9-D0A4-A42F-B053-98E745BC5B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5611"/>
            <a:ext cx="5185222" cy="453493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D211A2B-4C8F-DC77-8448-AAF7E52CB13C}"/>
              </a:ext>
            </a:extLst>
          </p:cNvPr>
          <p:cNvSpPr/>
          <p:nvPr/>
        </p:nvSpPr>
        <p:spPr>
          <a:xfrm>
            <a:off x="1302818" y="1025611"/>
            <a:ext cx="1310909" cy="2718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ecosystem</a:t>
            </a:r>
          </a:p>
        </p:txBody>
      </p:sp>
      <p:pic>
        <p:nvPicPr>
          <p:cNvPr id="8" name="Picture 7" descr="Chart, bar chart&#10;&#10;Description automatically generated">
            <a:extLst>
              <a:ext uri="{FF2B5EF4-FFF2-40B4-BE49-F238E27FC236}">
                <a16:creationId xmlns:a16="http://schemas.microsoft.com/office/drawing/2014/main" id="{DA6094E0-4B0A-D297-03F9-DB5917BC89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115" y="0"/>
            <a:ext cx="4710118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34E123B-F679-76B7-4961-1DA1C3C2DC5F}"/>
              </a:ext>
            </a:extLst>
          </p:cNvPr>
          <p:cNvSpPr/>
          <p:nvPr/>
        </p:nvSpPr>
        <p:spPr>
          <a:xfrm rot="16200000">
            <a:off x="5513585" y="2788446"/>
            <a:ext cx="1310909" cy="2718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ecosystem</a:t>
            </a:r>
          </a:p>
        </p:txBody>
      </p:sp>
    </p:spTree>
    <p:extLst>
      <p:ext uri="{BB962C8B-B14F-4D97-AF65-F5344CB8AC3E}">
        <p14:creationId xmlns:p14="http://schemas.microsoft.com/office/powerpoint/2010/main" val="42119520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treemap chart&#10;&#10;Description automatically generated">
            <a:extLst>
              <a:ext uri="{FF2B5EF4-FFF2-40B4-BE49-F238E27FC236}">
                <a16:creationId xmlns:a16="http://schemas.microsoft.com/office/drawing/2014/main" id="{8C497F06-150F-34F9-AB63-AF6DE86941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2879" y="939113"/>
            <a:ext cx="6948299" cy="42012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0CF782E-E83A-1697-D545-1B84E81C44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241" y="296561"/>
            <a:ext cx="3691890" cy="2743200"/>
          </a:xfrm>
          <a:prstGeom prst="rect">
            <a:avLst/>
          </a:prstGeom>
        </p:spPr>
      </p:pic>
      <p:pic>
        <p:nvPicPr>
          <p:cNvPr id="9" name="Picture 8" descr="A picture containing scatter chart&#10;&#10;Description automatically generated">
            <a:extLst>
              <a:ext uri="{FF2B5EF4-FFF2-40B4-BE49-F238E27FC236}">
                <a16:creationId xmlns:a16="http://schemas.microsoft.com/office/drawing/2014/main" id="{F3035478-0253-5DC3-96B8-63CEB7DF2D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822" y="3305434"/>
            <a:ext cx="3145224" cy="325600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81289A5-2D3E-586D-D9AB-D396A60A4822}"/>
              </a:ext>
            </a:extLst>
          </p:cNvPr>
          <p:cNvSpPr/>
          <p:nvPr/>
        </p:nvSpPr>
        <p:spPr>
          <a:xfrm>
            <a:off x="1015277" y="160637"/>
            <a:ext cx="1310909" cy="2718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subgraph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744372C-2865-7297-3C9E-A4B3DD8FED79}"/>
              </a:ext>
            </a:extLst>
          </p:cNvPr>
          <p:cNvSpPr/>
          <p:nvPr/>
        </p:nvSpPr>
        <p:spPr>
          <a:xfrm>
            <a:off x="829926" y="3314701"/>
            <a:ext cx="1925631" cy="22859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Spatial program</a:t>
            </a:r>
          </a:p>
        </p:txBody>
      </p:sp>
    </p:spTree>
    <p:extLst>
      <p:ext uri="{BB962C8B-B14F-4D97-AF65-F5344CB8AC3E}">
        <p14:creationId xmlns:p14="http://schemas.microsoft.com/office/powerpoint/2010/main" val="13312108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15569DA1-CD17-31FE-264D-BF229DA387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168" y="1220560"/>
            <a:ext cx="3684889" cy="263053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A5A0103-9257-FBB8-F37F-937951E359DA}"/>
              </a:ext>
            </a:extLst>
          </p:cNvPr>
          <p:cNvSpPr txBox="1"/>
          <p:nvPr/>
        </p:nvSpPr>
        <p:spPr>
          <a:xfrm>
            <a:off x="1890713" y="0"/>
            <a:ext cx="103012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Benchmarking on TEA-Seq (last column is </a:t>
            </a:r>
            <a:r>
              <a:rPr lang="en-US" sz="2800" b="1" i="1" u="sng" dirty="0">
                <a:solidFill>
                  <a:srgbClr val="0070C0"/>
                </a:solidFill>
              </a:rPr>
              <a:t>scTriangulate</a:t>
            </a:r>
            <a:r>
              <a:rPr lang="en-US" sz="2800" b="1" dirty="0"/>
              <a:t>)</a:t>
            </a:r>
          </a:p>
        </p:txBody>
      </p:sp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5819B58F-DECA-3791-B963-DDBB9690C1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1479" y="1220560"/>
            <a:ext cx="3684889" cy="262036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52AF987-4EEA-B6D6-43BF-755DD9FF7DDC}"/>
              </a:ext>
            </a:extLst>
          </p:cNvPr>
          <p:cNvSpPr txBox="1"/>
          <p:nvPr/>
        </p:nvSpPr>
        <p:spPr>
          <a:xfrm>
            <a:off x="923244" y="851228"/>
            <a:ext cx="3071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u="sng" dirty="0">
                <a:solidFill>
                  <a:srgbClr val="FF0000"/>
                </a:solidFill>
              </a:rPr>
              <a:t>Diverse Ensemble clustering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B88712-74BF-3111-50AE-DB799DCE2AB4}"/>
              </a:ext>
            </a:extLst>
          </p:cNvPr>
          <p:cNvSpPr txBox="1"/>
          <p:nvPr/>
        </p:nvSpPr>
        <p:spPr>
          <a:xfrm>
            <a:off x="5629746" y="851228"/>
            <a:ext cx="3416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u="sng" dirty="0">
                <a:solidFill>
                  <a:srgbClr val="FF0000"/>
                </a:solidFill>
              </a:rPr>
              <a:t>Seurat WNN multiple resolutions</a:t>
            </a:r>
          </a:p>
        </p:txBody>
      </p:sp>
      <p:pic>
        <p:nvPicPr>
          <p:cNvPr id="12" name="Picture 11" descr="Chart&#10;&#10;Description automatically generated">
            <a:extLst>
              <a:ext uri="{FF2B5EF4-FFF2-40B4-BE49-F238E27FC236}">
                <a16:creationId xmlns:a16="http://schemas.microsoft.com/office/drawing/2014/main" id="{78DACBF8-BAD6-D336-B882-500D2D8603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5345" y="4237635"/>
            <a:ext cx="3664250" cy="262036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8E4D06F-A453-02B0-8849-55C9A50D52F7}"/>
              </a:ext>
            </a:extLst>
          </p:cNvPr>
          <p:cNvSpPr txBox="1"/>
          <p:nvPr/>
        </p:nvSpPr>
        <p:spPr>
          <a:xfrm>
            <a:off x="5629746" y="3868303"/>
            <a:ext cx="4076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u="sng" dirty="0">
                <a:solidFill>
                  <a:srgbClr val="FF0000"/>
                </a:solidFill>
              </a:rPr>
              <a:t>Leiden clustering multiple resolutions</a:t>
            </a:r>
          </a:p>
        </p:txBody>
      </p:sp>
      <p:pic>
        <p:nvPicPr>
          <p:cNvPr id="15" name="Picture 14" descr="Text&#10;&#10;Description automatically generated">
            <a:extLst>
              <a:ext uri="{FF2B5EF4-FFF2-40B4-BE49-F238E27FC236}">
                <a16:creationId xmlns:a16="http://schemas.microsoft.com/office/drawing/2014/main" id="{5971C04D-D45D-3C2F-932B-42B186C21E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99500" y="1035894"/>
            <a:ext cx="2237904" cy="1628296"/>
          </a:xfrm>
          <a:prstGeom prst="rect">
            <a:avLst/>
          </a:prstGeom>
        </p:spPr>
      </p:pic>
      <p:pic>
        <p:nvPicPr>
          <p:cNvPr id="17" name="Picture 16" descr="Chart, line chart&#10;&#10;Description automatically generated">
            <a:extLst>
              <a:ext uri="{FF2B5EF4-FFF2-40B4-BE49-F238E27FC236}">
                <a16:creationId xmlns:a16="http://schemas.microsoft.com/office/drawing/2014/main" id="{B5B6B1D5-3FB1-596E-58FE-A9DC5AFD9C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168" y="4237635"/>
            <a:ext cx="3664250" cy="258798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165EAAC-D44F-D237-51AE-6F42AFA8A120}"/>
              </a:ext>
            </a:extLst>
          </p:cNvPr>
          <p:cNvSpPr txBox="1"/>
          <p:nvPr/>
        </p:nvSpPr>
        <p:spPr>
          <a:xfrm>
            <a:off x="750839" y="3840925"/>
            <a:ext cx="3416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u="sng" dirty="0">
                <a:solidFill>
                  <a:srgbClr val="FF0000"/>
                </a:solidFill>
              </a:rPr>
              <a:t>Total VI multiple resolutions</a:t>
            </a:r>
          </a:p>
        </p:txBody>
      </p:sp>
    </p:spTree>
    <p:extLst>
      <p:ext uri="{BB962C8B-B14F-4D97-AF65-F5344CB8AC3E}">
        <p14:creationId xmlns:p14="http://schemas.microsoft.com/office/powerpoint/2010/main" val="24896100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</TotalTime>
  <Words>29</Words>
  <Application>Microsoft Macintosh PowerPoint</Application>
  <PresentationFormat>Widescreen</PresentationFormat>
  <Paragraphs>9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Li, Guangyuan(Frank) (li2g2)</dc:creator>
  <cp:lastModifiedBy>Li, Guangyuan(Frank) (li2g2)</cp:lastModifiedBy>
  <cp:revision>9</cp:revision>
  <dcterms:created xsi:type="dcterms:W3CDTF">2021-09-27T22:17:02Z</dcterms:created>
  <dcterms:modified xsi:type="dcterms:W3CDTF">2022-08-25T22:06:18Z</dcterms:modified>
</cp:coreProperties>
</file>